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998"/>
    <a:srgbClr val="337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01BB47-8D08-40FF-8AA3-64D6F3B335D5}" v="31" dt="2025-08-27T13:05:04.830"/>
    <p1510:client id="{7E67C513-4A73-4226-9E54-65DE8F3E1E3C}" v="85" dt="2025-08-26T14:21:17.7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QRR8DH+XMxne7abbYsBEaS9vgUI33S+gkjG4Diy470=" providerId="None" clId="Web-{999B87AA-D8B3-473E-93CB-B335366E161F}"/>
    <pc:docChg chg="modSld">
      <pc:chgData name="Utilisateur" userId="IQRR8DH+XMxne7abbYsBEaS9vgUI33S+gkjG4Diy470=" providerId="None" clId="Web-{999B87AA-D8B3-473E-93CB-B335366E161F}" dt="2025-08-13T18:06:37.780" v="301" actId="20577"/>
      <pc:docMkLst>
        <pc:docMk/>
      </pc:docMkLst>
      <pc:sldChg chg="addSp delSp modSp">
        <pc:chgData name="Utilisateur" userId="IQRR8DH+XMxne7abbYsBEaS9vgUI33S+gkjG4Diy470=" providerId="None" clId="Web-{999B87AA-D8B3-473E-93CB-B335366E161F}" dt="2025-08-13T18:06:37.780" v="301" actId="20577"/>
        <pc:sldMkLst>
          <pc:docMk/>
          <pc:sldMk cId="0" sldId="256"/>
        </pc:sldMkLst>
      </pc:sldChg>
    </pc:docChg>
  </pc:docChgLst>
  <pc:docChgLst>
    <pc:chgData name="Utilisateur" userId="IQRR8DH+XMxne7abbYsBEaS9vgUI33S+gkjG4Diy470=" providerId="None" clId="Web-{18E82204-9C47-4633-9872-6EFB226DB579}"/>
    <pc:docChg chg="modSld">
      <pc:chgData name="Utilisateur" userId="IQRR8DH+XMxne7abbYsBEaS9vgUI33S+gkjG4Diy470=" providerId="None" clId="Web-{18E82204-9C47-4633-9872-6EFB226DB579}" dt="2025-08-13T18:35:08.088" v="19" actId="20577"/>
      <pc:docMkLst>
        <pc:docMk/>
      </pc:docMkLst>
      <pc:sldChg chg="modSp">
        <pc:chgData name="Utilisateur" userId="IQRR8DH+XMxne7abbYsBEaS9vgUI33S+gkjG4Diy470=" providerId="None" clId="Web-{18E82204-9C47-4633-9872-6EFB226DB579}" dt="2025-08-13T18:35:08.088" v="19" actId="20577"/>
        <pc:sldMkLst>
          <pc:docMk/>
          <pc:sldMk cId="0" sldId="256"/>
        </pc:sldMkLst>
      </pc:sldChg>
    </pc:docChg>
  </pc:docChgLst>
  <pc:docChgLst>
    <pc:chgData name="Utilisateur" userId="IQRR8DH+XMxne7abbYsBEaS9vgUI33S+gkjG4Diy470=" providerId="None" clId="Web-{56AB1A77-4D2B-4E77-8019-292EB57A989B}"/>
    <pc:docChg chg="modSld">
      <pc:chgData name="Utilisateur" userId="IQRR8DH+XMxne7abbYsBEaS9vgUI33S+gkjG4Diy470=" providerId="None" clId="Web-{56AB1A77-4D2B-4E77-8019-292EB57A989B}" dt="2025-08-13T17:49:15.291" v="367" actId="1076"/>
      <pc:docMkLst>
        <pc:docMk/>
      </pc:docMkLst>
      <pc:sldChg chg="addSp delSp modSp">
        <pc:chgData name="Utilisateur" userId="IQRR8DH+XMxne7abbYsBEaS9vgUI33S+gkjG4Diy470=" providerId="None" clId="Web-{56AB1A77-4D2B-4E77-8019-292EB57A989B}" dt="2025-08-13T17:49:15.291" v="367" actId="1076"/>
        <pc:sldMkLst>
          <pc:docMk/>
          <pc:sldMk cId="0" sldId="256"/>
        </pc:sldMkLst>
      </pc:sldChg>
    </pc:docChg>
  </pc:docChgLst>
  <pc:docChgLst>
    <pc:chgData name="Utilisateur" userId="IQRR8DH+XMxne7abbYsBEaS9vgUI33S+gkjG4Diy470=" providerId="None" clId="Web-{75E03DA2-8FF1-4AD1-A90B-8576E5822A29}"/>
    <pc:docChg chg="modSld">
      <pc:chgData name="Utilisateur" userId="IQRR8DH+XMxne7abbYsBEaS9vgUI33S+gkjG4Diy470=" providerId="None" clId="Web-{75E03DA2-8FF1-4AD1-A90B-8576E5822A29}" dt="2025-08-13T20:34:45.625" v="3" actId="1076"/>
      <pc:docMkLst>
        <pc:docMk/>
      </pc:docMkLst>
      <pc:sldChg chg="addSp delSp modSp">
        <pc:chgData name="Utilisateur" userId="IQRR8DH+XMxne7abbYsBEaS9vgUI33S+gkjG4Diy470=" providerId="None" clId="Web-{75E03DA2-8FF1-4AD1-A90B-8576E5822A29}" dt="2025-08-13T20:34:45.625" v="3" actId="1076"/>
        <pc:sldMkLst>
          <pc:docMk/>
          <pc:sldMk cId="0" sldId="256"/>
        </pc:sldMkLst>
        <pc:spChg chg="add mod">
          <ac:chgData name="Utilisateur" userId="IQRR8DH+XMxne7abbYsBEaS9vgUI33S+gkjG4Diy470=" providerId="None" clId="Web-{75E03DA2-8FF1-4AD1-A90B-8576E5822A29}" dt="2025-08-13T20:34:45.625" v="3" actId="1076"/>
          <ac:spMkLst>
            <pc:docMk/>
            <pc:sldMk cId="0" sldId="256"/>
            <ac:spMk id="2" creationId="{9EA2ABD0-FBB9-C1CB-2ED6-8ADA38D2EA5D}"/>
          </ac:spMkLst>
        </pc:spChg>
      </pc:sldChg>
    </pc:docChg>
  </pc:docChgLst>
  <pc:docChgLst>
    <pc:chgData name="Utilisateur" userId="IQRR8DH+XMxne7abbYsBEaS9vgUI33S+gkjG4Diy470=" providerId="None" clId="Web-{3401BB47-8D08-40FF-8AA3-64D6F3B335D5}"/>
    <pc:docChg chg="modSld">
      <pc:chgData name="Utilisateur" userId="IQRR8DH+XMxne7abbYsBEaS9vgUI33S+gkjG4Diy470=" providerId="None" clId="Web-{3401BB47-8D08-40FF-8AA3-64D6F3B335D5}" dt="2025-08-27T13:05:04.830" v="21" actId="1076"/>
      <pc:docMkLst>
        <pc:docMk/>
      </pc:docMkLst>
      <pc:sldChg chg="delSp modSp">
        <pc:chgData name="Utilisateur" userId="IQRR8DH+XMxne7abbYsBEaS9vgUI33S+gkjG4Diy470=" providerId="None" clId="Web-{3401BB47-8D08-40FF-8AA3-64D6F3B335D5}" dt="2025-08-27T13:05:04.830" v="21" actId="1076"/>
        <pc:sldMkLst>
          <pc:docMk/>
          <pc:sldMk cId="0" sldId="256"/>
        </pc:sldMkLst>
        <pc:spChg chg="mod">
          <ac:chgData name="Utilisateur" userId="IQRR8DH+XMxne7abbYsBEaS9vgUI33S+gkjG4Diy470=" providerId="None" clId="Web-{3401BB47-8D08-40FF-8AA3-64D6F3B335D5}" dt="2025-08-27T13:04:30.001" v="13" actId="1076"/>
          <ac:spMkLst>
            <pc:docMk/>
            <pc:sldMk cId="0" sldId="256"/>
            <ac:spMk id="2" creationId="{9EA2ABD0-FBB9-C1CB-2ED6-8ADA38D2EA5D}"/>
          </ac:spMkLst>
        </pc:spChg>
        <pc:spChg chg="del">
          <ac:chgData name="Utilisateur" userId="IQRR8DH+XMxne7abbYsBEaS9vgUI33S+gkjG4Diy470=" providerId="None" clId="Web-{3401BB47-8D08-40FF-8AA3-64D6F3B335D5}" dt="2025-08-27T13:03:53.532" v="4"/>
          <ac:spMkLst>
            <pc:docMk/>
            <pc:sldMk cId="0" sldId="256"/>
            <ac:spMk id="11" creationId="{3B20890A-B896-7484-A35C-A3C01AFDFC54}"/>
          </ac:spMkLst>
        </pc:spChg>
        <pc:spChg chg="mod">
          <ac:chgData name="Utilisateur" userId="IQRR8DH+XMxne7abbYsBEaS9vgUI33S+gkjG4Diy470=" providerId="None" clId="Web-{3401BB47-8D08-40FF-8AA3-64D6F3B335D5}" dt="2025-08-27T13:04:03.469" v="7" actId="1076"/>
          <ac:spMkLst>
            <pc:docMk/>
            <pc:sldMk cId="0" sldId="256"/>
            <ac:spMk id="12" creationId="{2311DF02-6DA2-650D-3541-51AE7E4FF2B4}"/>
          </ac:spMkLst>
        </pc:spChg>
        <pc:spChg chg="mod">
          <ac:chgData name="Utilisateur" userId="IQRR8DH+XMxne7abbYsBEaS9vgUI33S+gkjG4Diy470=" providerId="None" clId="Web-{3401BB47-8D08-40FF-8AA3-64D6F3B335D5}" dt="2025-08-27T13:05:04.830" v="21" actId="1076"/>
          <ac:spMkLst>
            <pc:docMk/>
            <pc:sldMk cId="0" sldId="256"/>
            <ac:spMk id="29" creationId="{D4B620F2-E4CC-3E20-855B-FF5D5B1FFB12}"/>
          </ac:spMkLst>
        </pc:spChg>
        <pc:spChg chg="mod">
          <ac:chgData name="Utilisateur" userId="IQRR8DH+XMxne7abbYsBEaS9vgUI33S+gkjG4Diy470=" providerId="None" clId="Web-{3401BB47-8D08-40FF-8AA3-64D6F3B335D5}" dt="2025-08-27T13:04:43.564" v="16" actId="1076"/>
          <ac:spMkLst>
            <pc:docMk/>
            <pc:sldMk cId="0" sldId="256"/>
            <ac:spMk id="31" creationId="{DB9BCFE0-0808-3AC6-6B52-15A196A5400F}"/>
          </ac:spMkLst>
        </pc:spChg>
        <pc:spChg chg="mod">
          <ac:chgData name="Utilisateur" userId="IQRR8DH+XMxne7abbYsBEaS9vgUI33S+gkjG4Diy470=" providerId="None" clId="Web-{3401BB47-8D08-40FF-8AA3-64D6F3B335D5}" dt="2025-08-27T13:04:34.439" v="14" actId="1076"/>
          <ac:spMkLst>
            <pc:docMk/>
            <pc:sldMk cId="0" sldId="256"/>
            <ac:spMk id="34" creationId="{CF6BB747-A057-D598-1CD0-E2407B513829}"/>
          </ac:spMkLst>
        </pc:spChg>
        <pc:spChg chg="mod">
          <ac:chgData name="Utilisateur" userId="IQRR8DH+XMxne7abbYsBEaS9vgUI33S+gkjG4Diy470=" providerId="None" clId="Web-{3401BB47-8D08-40FF-8AA3-64D6F3B335D5}" dt="2025-08-27T13:04:24.423" v="12" actId="1076"/>
          <ac:spMkLst>
            <pc:docMk/>
            <pc:sldMk cId="0" sldId="256"/>
            <ac:spMk id="38" creationId="{0514C20F-3E6C-B2F6-B6F5-7738FC19B3DD}"/>
          </ac:spMkLst>
        </pc:spChg>
        <pc:spChg chg="mod">
          <ac:chgData name="Utilisateur" userId="IQRR8DH+XMxne7abbYsBEaS9vgUI33S+gkjG4Diy470=" providerId="None" clId="Web-{3401BB47-8D08-40FF-8AA3-64D6F3B335D5}" dt="2025-08-27T13:04:21.173" v="11" actId="1076"/>
          <ac:spMkLst>
            <pc:docMk/>
            <pc:sldMk cId="0" sldId="256"/>
            <ac:spMk id="42" creationId="{68EB125E-EA85-54F0-B9C9-395D7E32CB82}"/>
          </ac:spMkLst>
        </pc:spChg>
        <pc:spChg chg="mod">
          <ac:chgData name="Utilisateur" userId="IQRR8DH+XMxne7abbYsBEaS9vgUI33S+gkjG4Diy470=" providerId="None" clId="Web-{3401BB47-8D08-40FF-8AA3-64D6F3B335D5}" dt="2025-08-27T13:04:41.330" v="15" actId="1076"/>
          <ac:spMkLst>
            <pc:docMk/>
            <pc:sldMk cId="0" sldId="256"/>
            <ac:spMk id="43" creationId="{51899E3B-0957-C828-1068-BF1094EB2607}"/>
          </ac:spMkLst>
        </pc:spChg>
        <pc:spChg chg="mod">
          <ac:chgData name="Utilisateur" userId="IQRR8DH+XMxne7abbYsBEaS9vgUI33S+gkjG4Diy470=" providerId="None" clId="Web-{3401BB47-8D08-40FF-8AA3-64D6F3B335D5}" dt="2025-08-27T13:04:51.689" v="17" actId="1076"/>
          <ac:spMkLst>
            <pc:docMk/>
            <pc:sldMk cId="0" sldId="256"/>
            <ac:spMk id="44" creationId="{74DC42C3-F3A3-3330-2531-2A11448C2E83}"/>
          </ac:spMkLst>
        </pc:spChg>
      </pc:sldChg>
    </pc:docChg>
  </pc:docChgLst>
  <pc:docChgLst>
    <pc:chgData name="Utilisateur" userId="IQRR8DH+XMxne7abbYsBEaS9vgUI33S+gkjG4Diy470=" providerId="None" clId="Web-{32993A8E-BB35-4D87-8690-1048A904B829}"/>
    <pc:docChg chg="modSld">
      <pc:chgData name="Utilisateur" userId="IQRR8DH+XMxne7abbYsBEaS9vgUI33S+gkjG4Diy470=" providerId="None" clId="Web-{32993A8E-BB35-4D87-8690-1048A904B829}" dt="2025-08-13T20:23:47.346" v="491" actId="1076"/>
      <pc:docMkLst>
        <pc:docMk/>
      </pc:docMkLst>
      <pc:sldChg chg="addSp delSp modSp">
        <pc:chgData name="Utilisateur" userId="IQRR8DH+XMxne7abbYsBEaS9vgUI33S+gkjG4Diy470=" providerId="None" clId="Web-{32993A8E-BB35-4D87-8690-1048A904B829}" dt="2025-08-13T20:23:47.346" v="491" actId="1076"/>
        <pc:sldMkLst>
          <pc:docMk/>
          <pc:sldMk cId="0" sldId="256"/>
        </pc:sldMkLst>
        <pc:spChg chg="add mod">
          <ac:chgData name="Utilisateur" userId="IQRR8DH+XMxne7abbYsBEaS9vgUI33S+gkjG4Diy470=" providerId="None" clId="Web-{32993A8E-BB35-4D87-8690-1048A904B829}" dt="2025-08-13T20:21:32.296" v="440"/>
          <ac:spMkLst>
            <pc:docMk/>
            <pc:sldMk cId="0" sldId="256"/>
            <ac:spMk id="11" creationId="{3B20890A-B896-7484-A35C-A3C01AFDFC54}"/>
          </ac:spMkLst>
        </pc:spChg>
        <pc:spChg chg="add mod">
          <ac:chgData name="Utilisateur" userId="IQRR8DH+XMxne7abbYsBEaS9vgUI33S+gkjG4Diy470=" providerId="None" clId="Web-{32993A8E-BB35-4D87-8690-1048A904B829}" dt="2025-08-13T20:02:44.932" v="152" actId="1076"/>
          <ac:spMkLst>
            <pc:docMk/>
            <pc:sldMk cId="0" sldId="256"/>
            <ac:spMk id="12" creationId="{2311DF02-6DA2-650D-3541-51AE7E4FF2B4}"/>
          </ac:spMkLst>
        </pc:spChg>
        <pc:spChg chg="add mod">
          <ac:chgData name="Utilisateur" userId="IQRR8DH+XMxne7abbYsBEaS9vgUI33S+gkjG4Diy470=" providerId="None" clId="Web-{32993A8E-BB35-4D87-8690-1048A904B829}" dt="2025-08-13T20:19:20.761" v="391" actId="1076"/>
          <ac:spMkLst>
            <pc:docMk/>
            <pc:sldMk cId="0" sldId="256"/>
            <ac:spMk id="29" creationId="{D4B620F2-E4CC-3E20-855B-FF5D5B1FFB12}"/>
          </ac:spMkLst>
        </pc:spChg>
        <pc:spChg chg="add mod">
          <ac:chgData name="Utilisateur" userId="IQRR8DH+XMxne7abbYsBEaS9vgUI33S+gkjG4Diy470=" providerId="None" clId="Web-{32993A8E-BB35-4D87-8690-1048A904B829}" dt="2025-08-13T20:17:14.335" v="365" actId="1076"/>
          <ac:spMkLst>
            <pc:docMk/>
            <pc:sldMk cId="0" sldId="256"/>
            <ac:spMk id="31" creationId="{DB9BCFE0-0808-3AC6-6B52-15A196A5400F}"/>
          </ac:spMkLst>
        </pc:spChg>
        <pc:spChg chg="add mod">
          <ac:chgData name="Utilisateur" userId="IQRR8DH+XMxne7abbYsBEaS9vgUI33S+gkjG4Diy470=" providerId="None" clId="Web-{32993A8E-BB35-4D87-8690-1048A904B829}" dt="2025-08-13T20:19:20.776" v="392" actId="1076"/>
          <ac:spMkLst>
            <pc:docMk/>
            <pc:sldMk cId="0" sldId="256"/>
            <ac:spMk id="34" creationId="{CF6BB747-A057-D598-1CD0-E2407B513829}"/>
          </ac:spMkLst>
        </pc:spChg>
        <pc:spChg chg="add mod">
          <ac:chgData name="Utilisateur" userId="IQRR8DH+XMxne7abbYsBEaS9vgUI33S+gkjG4Diy470=" providerId="None" clId="Web-{32993A8E-BB35-4D87-8690-1048A904B829}" dt="2025-08-13T20:13:07.093" v="295" actId="14100"/>
          <ac:spMkLst>
            <pc:docMk/>
            <pc:sldMk cId="0" sldId="256"/>
            <ac:spMk id="38" creationId="{0514C20F-3E6C-B2F6-B6F5-7738FC19B3DD}"/>
          </ac:spMkLst>
        </pc:spChg>
        <pc:spChg chg="add mod">
          <ac:chgData name="Utilisateur" userId="IQRR8DH+XMxne7abbYsBEaS9vgUI33S+gkjG4Diy470=" providerId="None" clId="Web-{32993A8E-BB35-4D87-8690-1048A904B829}" dt="2025-08-13T20:23:47.346" v="491" actId="1076"/>
          <ac:spMkLst>
            <pc:docMk/>
            <pc:sldMk cId="0" sldId="256"/>
            <ac:spMk id="42" creationId="{68EB125E-EA85-54F0-B9C9-395D7E32CB82}"/>
          </ac:spMkLst>
        </pc:spChg>
        <pc:spChg chg="add mod">
          <ac:chgData name="Utilisateur" userId="IQRR8DH+XMxne7abbYsBEaS9vgUI33S+gkjG4Diy470=" providerId="None" clId="Web-{32993A8E-BB35-4D87-8690-1048A904B829}" dt="2025-08-13T20:17:11.710" v="364" actId="1076"/>
          <ac:spMkLst>
            <pc:docMk/>
            <pc:sldMk cId="0" sldId="256"/>
            <ac:spMk id="43" creationId="{51899E3B-0957-C828-1068-BF1094EB2607}"/>
          </ac:spMkLst>
        </pc:spChg>
        <pc:spChg chg="add mod">
          <ac:chgData name="Utilisateur" userId="IQRR8DH+XMxne7abbYsBEaS9vgUI33S+gkjG4Diy470=" providerId="None" clId="Web-{32993A8E-BB35-4D87-8690-1048A904B829}" dt="2025-08-13T20:19:20.808" v="394" actId="1076"/>
          <ac:spMkLst>
            <pc:docMk/>
            <pc:sldMk cId="0" sldId="256"/>
            <ac:spMk id="44" creationId="{74DC42C3-F3A3-3330-2531-2A11448C2E83}"/>
          </ac:spMkLst>
        </pc:spChg>
      </pc:sldChg>
    </pc:docChg>
  </pc:docChgLst>
  <pc:docChgLst>
    <pc:chgData name="Utilisateur" userId="IQRR8DH+XMxne7abbYsBEaS9vgUI33S+gkjG4Diy470=" providerId="None" clId="Web-{4089E7AE-DF9B-4A51-BC17-F744906CF96C}"/>
    <pc:docChg chg="modSld">
      <pc:chgData name="Utilisateur" userId="IQRR8DH+XMxne7abbYsBEaS9vgUI33S+gkjG4Diy470=" providerId="None" clId="Web-{4089E7AE-DF9B-4A51-BC17-F744906CF96C}" dt="2025-08-21T11:51:31.482" v="1" actId="1076"/>
      <pc:docMkLst>
        <pc:docMk/>
      </pc:docMkLst>
      <pc:sldChg chg="modSp">
        <pc:chgData name="Utilisateur" userId="IQRR8DH+XMxne7abbYsBEaS9vgUI33S+gkjG4Diy470=" providerId="None" clId="Web-{4089E7AE-DF9B-4A51-BC17-F744906CF96C}" dt="2025-08-21T11:51:31.482" v="1" actId="1076"/>
        <pc:sldMkLst>
          <pc:docMk/>
          <pc:sldMk cId="0" sldId="256"/>
        </pc:sldMkLst>
        <pc:spChg chg="mod">
          <ac:chgData name="Utilisateur" userId="IQRR8DH+XMxne7abbYsBEaS9vgUI33S+gkjG4Diy470=" providerId="None" clId="Web-{4089E7AE-DF9B-4A51-BC17-F744906CF96C}" dt="2025-08-21T11:51:31.482" v="1" actId="1076"/>
          <ac:spMkLst>
            <pc:docMk/>
            <pc:sldMk cId="0" sldId="256"/>
            <ac:spMk id="34" creationId="{CF6BB747-A057-D598-1CD0-E2407B513829}"/>
          </ac:spMkLst>
        </pc:spChg>
      </pc:sldChg>
    </pc:docChg>
  </pc:docChgLst>
  <pc:docChgLst>
    <pc:chgData name="Utilisateur" userId="IQRR8DH+XMxne7abbYsBEaS9vgUI33S+gkjG4Diy470=" providerId="None" clId="Web-{3EC6F172-B83E-43A6-B4DE-C76B739A66EC}"/>
    <pc:docChg chg="modSld">
      <pc:chgData name="Utilisateur" userId="IQRR8DH+XMxne7abbYsBEaS9vgUI33S+gkjG4Diy470=" providerId="None" clId="Web-{3EC6F172-B83E-43A6-B4DE-C76B739A66EC}" dt="2025-08-13T18:14:23.258" v="94" actId="1076"/>
      <pc:docMkLst>
        <pc:docMk/>
      </pc:docMkLst>
      <pc:sldChg chg="addSp modSp">
        <pc:chgData name="Utilisateur" userId="IQRR8DH+XMxne7abbYsBEaS9vgUI33S+gkjG4Diy470=" providerId="None" clId="Web-{3EC6F172-B83E-43A6-B4DE-C76B739A66EC}" dt="2025-08-13T18:14:23.258" v="94" actId="1076"/>
        <pc:sldMkLst>
          <pc:docMk/>
          <pc:sldMk cId="0" sldId="256"/>
        </pc:sldMkLst>
      </pc:sldChg>
    </pc:docChg>
  </pc:docChgLst>
  <pc:docChgLst>
    <pc:chgData name="Utilisateur" userId="IQRR8DH+XMxne7abbYsBEaS9vgUI33S+gkjG4Diy470=" providerId="None" clId="Web-{24D03D0E-F180-48F6-AAE0-94C80F117F36}"/>
    <pc:docChg chg="modSld">
      <pc:chgData name="Utilisateur" userId="IQRR8DH+XMxne7abbYsBEaS9vgUI33S+gkjG4Diy470=" providerId="None" clId="Web-{24D03D0E-F180-48F6-AAE0-94C80F117F36}" dt="2025-08-13T18:32:42.893" v="0" actId="14100"/>
      <pc:docMkLst>
        <pc:docMk/>
      </pc:docMkLst>
    </pc:docChg>
  </pc:docChgLst>
  <pc:docChgLst>
    <pc:chgData name="Utilisateur" userId="IQRR8DH+XMxne7abbYsBEaS9vgUI33S+gkjG4Diy470=" providerId="None" clId="Web-{7E67C513-4A73-4226-9E54-65DE8F3E1E3C}"/>
    <pc:docChg chg="modSld">
      <pc:chgData name="Utilisateur" userId="IQRR8DH+XMxne7abbYsBEaS9vgUI33S+gkjG4Diy470=" providerId="None" clId="Web-{7E67C513-4A73-4226-9E54-65DE8F3E1E3C}" dt="2025-08-26T14:21:17.015" v="59" actId="20577"/>
      <pc:docMkLst>
        <pc:docMk/>
      </pc:docMkLst>
      <pc:sldChg chg="delSp modSp">
        <pc:chgData name="Utilisateur" userId="IQRR8DH+XMxne7abbYsBEaS9vgUI33S+gkjG4Diy470=" providerId="None" clId="Web-{7E67C513-4A73-4226-9E54-65DE8F3E1E3C}" dt="2025-08-26T14:21:17.015" v="59" actId="20577"/>
        <pc:sldMkLst>
          <pc:docMk/>
          <pc:sldMk cId="0" sldId="256"/>
        </pc:sldMkLst>
        <pc:spChg chg="mod">
          <ac:chgData name="Utilisateur" userId="IQRR8DH+XMxne7abbYsBEaS9vgUI33S+gkjG4Diy470=" providerId="None" clId="Web-{7E67C513-4A73-4226-9E54-65DE8F3E1E3C}" dt="2025-08-26T14:20:17.309" v="27" actId="1076"/>
          <ac:spMkLst>
            <pc:docMk/>
            <pc:sldMk cId="0" sldId="256"/>
            <ac:spMk id="2" creationId="{9EA2ABD0-FBB9-C1CB-2ED6-8ADA38D2EA5D}"/>
          </ac:spMkLst>
        </pc:spChg>
        <pc:spChg chg="mod">
          <ac:chgData name="Utilisateur" userId="IQRR8DH+XMxne7abbYsBEaS9vgUI33S+gkjG4Diy470=" providerId="None" clId="Web-{7E67C513-4A73-4226-9E54-65DE8F3E1E3C}" dt="2025-08-26T14:19:44.213" v="9" actId="14100"/>
          <ac:spMkLst>
            <pc:docMk/>
            <pc:sldMk cId="0" sldId="256"/>
            <ac:spMk id="12" creationId="{2311DF02-6DA2-650D-3541-51AE7E4FF2B4}"/>
          </ac:spMkLst>
        </pc:spChg>
        <pc:spChg chg="del">
          <ac:chgData name="Utilisateur" userId="IQRR8DH+XMxne7abbYsBEaS9vgUI33S+gkjG4Diy470=" providerId="None" clId="Web-{7E67C513-4A73-4226-9E54-65DE8F3E1E3C}" dt="2025-08-26T14:19:56.229" v="11"/>
          <ac:spMkLst>
            <pc:docMk/>
            <pc:sldMk cId="0" sldId="256"/>
            <ac:spMk id="17" creationId="{6385DBC6-481D-97DF-2E57-0CFDE0E907B0}"/>
          </ac:spMkLst>
        </pc:spChg>
        <pc:spChg chg="del">
          <ac:chgData name="Utilisateur" userId="IQRR8DH+XMxne7abbYsBEaS9vgUI33S+gkjG4Diy470=" providerId="None" clId="Web-{7E67C513-4A73-4226-9E54-65DE8F3E1E3C}" dt="2025-08-26T14:19:57.761" v="13"/>
          <ac:spMkLst>
            <pc:docMk/>
            <pc:sldMk cId="0" sldId="256"/>
            <ac:spMk id="19" creationId="{7F422FD2-CCF9-965F-9A89-7A271FDDD127}"/>
          </ac:spMkLst>
        </pc:spChg>
        <pc:spChg chg="mod">
          <ac:chgData name="Utilisateur" userId="IQRR8DH+XMxne7abbYsBEaS9vgUI33S+gkjG4Diy470=" providerId="None" clId="Web-{7E67C513-4A73-4226-9E54-65DE8F3E1E3C}" dt="2025-08-26T14:20:40.310" v="35" actId="20577"/>
          <ac:spMkLst>
            <pc:docMk/>
            <pc:sldMk cId="0" sldId="256"/>
            <ac:spMk id="29" creationId="{D4B620F2-E4CC-3E20-855B-FF5D5B1FFB12}"/>
          </ac:spMkLst>
        </pc:spChg>
        <pc:spChg chg="mod">
          <ac:chgData name="Utilisateur" userId="IQRR8DH+XMxne7abbYsBEaS9vgUI33S+gkjG4Diy470=" providerId="None" clId="Web-{7E67C513-4A73-4226-9E54-65DE8F3E1E3C}" dt="2025-08-26T14:21:13.702" v="57" actId="20577"/>
          <ac:spMkLst>
            <pc:docMk/>
            <pc:sldMk cId="0" sldId="256"/>
            <ac:spMk id="31" creationId="{DB9BCFE0-0808-3AC6-6B52-15A196A5400F}"/>
          </ac:spMkLst>
        </pc:spChg>
        <pc:spChg chg="mod">
          <ac:chgData name="Utilisateur" userId="IQRR8DH+XMxne7abbYsBEaS9vgUI33S+gkjG4Diy470=" providerId="None" clId="Web-{7E67C513-4A73-4226-9E54-65DE8F3E1E3C}" dt="2025-08-26T14:21:17.015" v="59" actId="20577"/>
          <ac:spMkLst>
            <pc:docMk/>
            <pc:sldMk cId="0" sldId="256"/>
            <ac:spMk id="34" creationId="{CF6BB747-A057-D598-1CD0-E2407B513829}"/>
          </ac:spMkLst>
        </pc:spChg>
        <pc:spChg chg="mod">
          <ac:chgData name="Utilisateur" userId="IQRR8DH+XMxne7abbYsBEaS9vgUI33S+gkjG4Diy470=" providerId="None" clId="Web-{7E67C513-4A73-4226-9E54-65DE8F3E1E3C}" dt="2025-08-26T14:20:50.295" v="53" actId="20577"/>
          <ac:spMkLst>
            <pc:docMk/>
            <pc:sldMk cId="0" sldId="256"/>
            <ac:spMk id="38" creationId="{0514C20F-3E6C-B2F6-B6F5-7738FC19B3DD}"/>
          </ac:spMkLst>
        </pc:spChg>
        <pc:spChg chg="del">
          <ac:chgData name="Utilisateur" userId="IQRR8DH+XMxne7abbYsBEaS9vgUI33S+gkjG4Diy470=" providerId="None" clId="Web-{7E67C513-4A73-4226-9E54-65DE8F3E1E3C}" dt="2025-08-26T14:19:57.761" v="12"/>
          <ac:spMkLst>
            <pc:docMk/>
            <pc:sldMk cId="0" sldId="256"/>
            <ac:spMk id="45" creationId="{3873B1E1-87D3-6893-9B07-609D639A0DEF}"/>
          </ac:spMkLst>
        </pc:spChg>
        <pc:spChg chg="del">
          <ac:chgData name="Utilisateur" userId="IQRR8DH+XMxne7abbYsBEaS9vgUI33S+gkjG4Diy470=" providerId="None" clId="Web-{7E67C513-4A73-4226-9E54-65DE8F3E1E3C}" dt="2025-08-26T14:19:56.229" v="10"/>
          <ac:spMkLst>
            <pc:docMk/>
            <pc:sldMk cId="0" sldId="256"/>
            <ac:spMk id="47" creationId="{1D6DDCCA-61E4-BB46-76AE-3E05C2F3C2A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2311DF02-6DA2-650D-3541-51AE7E4FF2B4}"/>
              </a:ext>
            </a:extLst>
          </p:cNvPr>
          <p:cNvSpPr/>
          <p:nvPr/>
        </p:nvSpPr>
        <p:spPr>
          <a:xfrm>
            <a:off x="3112381" y="1729597"/>
            <a:ext cx="2919846" cy="1677704"/>
          </a:xfrm>
          <a:prstGeom prst="roundRect">
            <a:avLst>
              <a:gd name="adj" fmla="val 13769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b="1" i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The </a:t>
            </a:r>
            <a:r>
              <a:rPr lang="fr-FR" sz="2400" b="1" i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Byam</a:t>
            </a:r>
            <a:r>
              <a:rPr lang="fr-FR" sz="2400" b="1" i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Family,</a:t>
            </a:r>
          </a:p>
          <a:p>
            <a:pPr algn="ctr"/>
            <a:r>
              <a:rPr lang="fr-FR" sz="2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Thomas Gainsborough, 1764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D4B620F2-E4CC-3E20-855B-FF5D5B1FFB12}"/>
              </a:ext>
            </a:extLst>
          </p:cNvPr>
          <p:cNvSpPr/>
          <p:nvPr/>
        </p:nvSpPr>
        <p:spPr>
          <a:xfrm>
            <a:off x="6209570" y="1123700"/>
            <a:ext cx="2745317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Describe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&amp; analyse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DB9BCFE0-0808-3AC6-6B52-15A196A5400F}"/>
              </a:ext>
            </a:extLst>
          </p:cNvPr>
          <p:cNvSpPr/>
          <p:nvPr/>
        </p:nvSpPr>
        <p:spPr>
          <a:xfrm>
            <a:off x="6202426" y="3023759"/>
            <a:ext cx="2745318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Recap</a:t>
            </a:r>
            <a:endParaRPr lang="fr-FR" dirty="0" err="1"/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CF6BB747-A057-D598-1CD0-E2407B513829}"/>
              </a:ext>
            </a:extLst>
          </p:cNvPr>
          <p:cNvSpPr/>
          <p:nvPr/>
        </p:nvSpPr>
        <p:spPr>
          <a:xfrm>
            <a:off x="201676" y="1120305"/>
            <a:ext cx="2745317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Observe &amp;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react</a:t>
            </a: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0514C20F-3E6C-B2F6-B6F5-7738FC19B3DD}"/>
              </a:ext>
            </a:extLst>
          </p:cNvPr>
          <p:cNvSpPr/>
          <p:nvPr/>
        </p:nvSpPr>
        <p:spPr>
          <a:xfrm>
            <a:off x="194532" y="3020364"/>
            <a:ext cx="2745318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 err="1">
                <a:latin typeface="Open Sans"/>
                <a:ea typeface="Open Sans"/>
                <a:cs typeface="Open Sans"/>
              </a:rPr>
              <a:t>Interpret</a:t>
            </a:r>
            <a:r>
              <a:rPr lang="fr-FR" sz="1200" b="1" dirty="0">
                <a:latin typeface="Open Sans"/>
                <a:ea typeface="Open Sans"/>
                <a:cs typeface="Open Sans"/>
              </a:rPr>
              <a:t> &amp; </a:t>
            </a:r>
            <a:r>
              <a:rPr lang="fr-FR" sz="1200" b="1" dirty="0" err="1">
                <a:latin typeface="Open Sans"/>
                <a:ea typeface="Open Sans"/>
                <a:cs typeface="Open Sans"/>
              </a:rPr>
              <a:t>judge</a:t>
            </a:r>
            <a:endParaRPr lang="fr-FR" dirty="0" err="1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68EB125E-EA85-54F0-B9C9-395D7E32CB82}"/>
              </a:ext>
            </a:extLst>
          </p:cNvPr>
          <p:cNvSpPr/>
          <p:nvPr/>
        </p:nvSpPr>
        <p:spPr>
          <a:xfrm>
            <a:off x="192931" y="3313431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51899E3B-0957-C828-1068-BF1094EB2607}"/>
              </a:ext>
            </a:extLst>
          </p:cNvPr>
          <p:cNvSpPr/>
          <p:nvPr/>
        </p:nvSpPr>
        <p:spPr>
          <a:xfrm>
            <a:off x="6200825" y="3316467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74DC42C3-F3A3-3330-2531-2A11448C2E83}"/>
              </a:ext>
            </a:extLst>
          </p:cNvPr>
          <p:cNvSpPr/>
          <p:nvPr/>
        </p:nvSpPr>
        <p:spPr>
          <a:xfrm>
            <a:off x="6207969" y="1416229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9EA2ABD0-FBB9-C1CB-2ED6-8ADA38D2EA5D}"/>
              </a:ext>
            </a:extLst>
          </p:cNvPr>
          <p:cNvSpPr/>
          <p:nvPr/>
        </p:nvSpPr>
        <p:spPr>
          <a:xfrm>
            <a:off x="200074" y="1398906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Affichage à l'écran (16:9)</PresentationFormat>
  <Slides>1</Slides>
  <Notes>1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Simple Light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505</cp:revision>
  <dcterms:modified xsi:type="dcterms:W3CDTF">2025-08-27T13:05:06Z</dcterms:modified>
</cp:coreProperties>
</file>